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3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89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37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47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4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314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81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06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11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4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0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5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7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6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05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9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2C47E5-BD77-4741-86B7-6D26F47611A6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70E95E-73F0-4E4B-829F-ED19A3D92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4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E2C41E-0AE3-45C2-A6F1-3215EFAFD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38A55E-8605-41D9-9FC6-1C76AEA9C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9AF08-D797-4038-AB3A-FBFDCC287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6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3D13C5-A2F8-4C96-BB0B-F327558F6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B75B30-54F6-4C7E-871B-A854737CA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95" y="422659"/>
            <a:ext cx="6096528" cy="3429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B9191A-9608-4470-9209-3A31B324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159" y="422659"/>
            <a:ext cx="6096528" cy="3429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3B18B-B830-42D6-A6BA-321295724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77" y="3006043"/>
            <a:ext cx="6096528" cy="3429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51B41-E7B6-4464-98A4-CDD3E2F54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141" y="3006043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7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919F2A5-9DAB-41C7-AE1B-B69568BA4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8480A7B8-0C24-478A-BC46-64B6AED1E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7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054F98D-73F0-45F8-9B93-F8101B387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9" r="16131"/>
          <a:stretch/>
        </p:blipFill>
        <p:spPr>
          <a:xfrm>
            <a:off x="214350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9392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53913A-1D76-4D07-9793-9BFDBA0C1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528" y="475456"/>
            <a:ext cx="5362575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D996A3-B602-458C-B56B-00DFF0D57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218" y="471556"/>
            <a:ext cx="2809875" cy="95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BF48AD-5DE0-4827-A26D-14F7C9ECD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915" y="1885823"/>
            <a:ext cx="2009775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CFD831-0059-492E-BEBB-91A76C70740C}"/>
              </a:ext>
            </a:extLst>
          </p:cNvPr>
          <p:cNvSpPr/>
          <p:nvPr/>
        </p:nvSpPr>
        <p:spPr>
          <a:xfrm>
            <a:off x="1655660" y="3031003"/>
            <a:ext cx="4118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48487F"/>
                </a:solidFill>
                <a:latin typeface="Libre Baskerville"/>
              </a:rPr>
              <a:t>Sedgwick County Economic Development</a:t>
            </a:r>
            <a:endParaRPr lang="en-US" b="1" dirty="0">
              <a:solidFill>
                <a:srgbClr val="202124"/>
              </a:solidFill>
              <a:latin typeface="Open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443DB3-84F8-407E-A482-A65C43F4C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389" y="3972580"/>
            <a:ext cx="8963025" cy="1409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0B02D-15BB-4B2D-82B1-3C766AE6E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718" y="2016692"/>
            <a:ext cx="2133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8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D23582-AC63-4132-B758-AC5FA0CFC3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GrowNEColo.info</a:t>
            </a:r>
          </a:p>
        </p:txBody>
      </p:sp>
    </p:spTree>
    <p:extLst>
      <p:ext uri="{BB962C8B-B14F-4D97-AF65-F5344CB8AC3E}">
        <p14:creationId xmlns:p14="http://schemas.microsoft.com/office/powerpoint/2010/main" val="597907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7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Garamond</vt:lpstr>
      <vt:lpstr>Libre Baskerville</vt:lpstr>
      <vt:lpstr>Open Sans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GrowNEColo.info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MCEDC Admin</dc:creator>
  <cp:lastModifiedBy>MCEDC Admin</cp:lastModifiedBy>
  <cp:revision>4</cp:revision>
  <dcterms:created xsi:type="dcterms:W3CDTF">2019-03-11T14:22:11Z</dcterms:created>
  <dcterms:modified xsi:type="dcterms:W3CDTF">2019-03-11T14:41:37Z</dcterms:modified>
</cp:coreProperties>
</file>